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16D0E-66D7-4FFB-9841-EBD00C3497EA}" type="datetimeFigureOut">
              <a:rPr lang="ru-RU" smtClean="0"/>
              <a:pPr/>
              <a:t>11.12.2011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B3C47-E1C4-43CC-9D32-01B068F053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0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9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500034" y="285728"/>
          <a:ext cx="8143932" cy="6072254"/>
        </p:xfrm>
        <a:graphic>
          <a:graphicData uri="http://schemas.openxmlformats.org/presentationml/2006/ole">
            <p:oleObj spid="_x0000_s21505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357158" y="285728"/>
          <a:ext cx="8429684" cy="6072230"/>
        </p:xfrm>
        <a:graphic>
          <a:graphicData uri="http://schemas.openxmlformats.org/presentationml/2006/ole">
            <p:oleObj spid="_x0000_s11265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41" name="Object 1"/>
          <p:cNvGraphicFramePr>
            <a:graphicFrameLocks noChangeAspect="1"/>
          </p:cNvGraphicFramePr>
          <p:nvPr/>
        </p:nvGraphicFramePr>
        <p:xfrm>
          <a:off x="357158" y="285728"/>
          <a:ext cx="8501122" cy="6286544"/>
        </p:xfrm>
        <a:graphic>
          <a:graphicData uri="http://schemas.openxmlformats.org/presentationml/2006/ole">
            <p:oleObj spid="_x0000_s10241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14546" y="3143248"/>
            <a:ext cx="6472254" cy="29829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214283" y="214290"/>
          <a:ext cx="8715435" cy="6357982"/>
        </p:xfrm>
        <a:graphic>
          <a:graphicData uri="http://schemas.openxmlformats.org/presentationml/2006/ole">
            <p:oleObj spid="_x0000_s19457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214282" y="428604"/>
          <a:ext cx="8696354" cy="5857916"/>
        </p:xfrm>
        <a:graphic>
          <a:graphicData uri="http://schemas.openxmlformats.org/presentationml/2006/ole">
            <p:oleObj spid="_x0000_s18433" name="Слайд" r:id="rId3" imgW="4552882" imgH="3409786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285720" y="285728"/>
          <a:ext cx="8634441" cy="6215106"/>
        </p:xfrm>
        <a:graphic>
          <a:graphicData uri="http://schemas.openxmlformats.org/presentationml/2006/ole">
            <p:oleObj spid="_x0000_s17409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428596" y="214290"/>
          <a:ext cx="8358246" cy="6429420"/>
        </p:xfrm>
        <a:graphic>
          <a:graphicData uri="http://schemas.openxmlformats.org/presentationml/2006/ole">
            <p:oleObj spid="_x0000_s16385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357158" y="214290"/>
          <a:ext cx="8572560" cy="6286544"/>
        </p:xfrm>
        <a:graphic>
          <a:graphicData uri="http://schemas.openxmlformats.org/presentationml/2006/ole">
            <p:oleObj spid="_x0000_s15361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571472" y="214290"/>
          <a:ext cx="8358247" cy="6357982"/>
        </p:xfrm>
        <a:graphic>
          <a:graphicData uri="http://schemas.openxmlformats.org/presentationml/2006/ole">
            <p:oleObj spid="_x0000_s14337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357158" y="285728"/>
          <a:ext cx="8358246" cy="5929354"/>
        </p:xfrm>
        <a:graphic>
          <a:graphicData uri="http://schemas.openxmlformats.org/presentationml/2006/ole">
            <p:oleObj spid="_x0000_s13313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428596" y="285728"/>
          <a:ext cx="8358246" cy="6143668"/>
        </p:xfrm>
        <a:graphic>
          <a:graphicData uri="http://schemas.openxmlformats.org/presentationml/2006/ole">
            <p:oleObj spid="_x0000_s12289" name="Слайд" r:id="rId3" imgW="4562622" imgH="3419540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Экран (4:3)</PresentationFormat>
  <Paragraphs>2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16</cp:revision>
  <dcterms:created xsi:type="dcterms:W3CDTF">2011-12-10T08:09:18Z</dcterms:created>
  <dcterms:modified xsi:type="dcterms:W3CDTF">2011-12-11T17:04:56Z</dcterms:modified>
</cp:coreProperties>
</file>